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7" r:id="rId2"/>
    <p:sldId id="497" r:id="rId3"/>
    <p:sldId id="478" r:id="rId4"/>
    <p:sldId id="480" r:id="rId5"/>
    <p:sldId id="482" r:id="rId6"/>
    <p:sldId id="481" r:id="rId7"/>
    <p:sldId id="493" r:id="rId8"/>
    <p:sldId id="483" r:id="rId9"/>
    <p:sldId id="484" r:id="rId10"/>
    <p:sldId id="492" r:id="rId11"/>
    <p:sldId id="488" r:id="rId12"/>
    <p:sldId id="485" r:id="rId13"/>
    <p:sldId id="486" r:id="rId14"/>
    <p:sldId id="495" r:id="rId15"/>
    <p:sldId id="487" r:id="rId16"/>
    <p:sldId id="489" r:id="rId17"/>
    <p:sldId id="499" r:id="rId18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89F7A7E-67FC-7F42-82D0-4C56A5C1CCA7}">
          <p14:sldIdLst>
            <p14:sldId id="477"/>
            <p14:sldId id="497"/>
            <p14:sldId id="478"/>
            <p14:sldId id="480"/>
            <p14:sldId id="482"/>
            <p14:sldId id="481"/>
            <p14:sldId id="493"/>
            <p14:sldId id="483"/>
            <p14:sldId id="484"/>
            <p14:sldId id="492"/>
            <p14:sldId id="488"/>
            <p14:sldId id="485"/>
            <p14:sldId id="486"/>
            <p14:sldId id="495"/>
            <p14:sldId id="487"/>
            <p14:sldId id="489"/>
            <p14:sldId id="4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496" autoAdjust="0"/>
    <p:restoredTop sz="94673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44"/>
    </p:cViewPr>
  </p:sorterViewPr>
  <p:notesViewPr>
    <p:cSldViewPr>
      <p:cViewPr varScale="1">
        <p:scale>
          <a:sx n="91" d="100"/>
          <a:sy n="91" d="100"/>
        </p:scale>
        <p:origin x="-3738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F336A722-83CF-411E-965A-A121D0A4A142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F7B3CE6-A9C3-4C62-A84B-FA7C3D56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7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462A8BCC-7252-4DDA-9C5F-28780BDCD4F8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22EA4A79-50A8-4C1E-AA59-872FE1BE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4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 userDrawn="1"/>
        </p:nvSpPr>
        <p:spPr>
          <a:xfrm>
            <a:off x="3203575" y="333375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4E0402-C5D0-4075-9EDB-5EF5FE0EDBB1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545A0-19C0-4225-AEC3-6E8EB83B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D880E-3388-4CE6-A93B-4DCD9A42CC7E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A7B10E-B83D-4E27-ABE9-54AFDDF88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74" y="352085"/>
            <a:ext cx="1033727" cy="865191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395536" y="315881"/>
            <a:ext cx="6325558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ШТРИХ-М: Технологии для бизнеса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анс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ШТРИХ-М: Транспорт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рк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ШТРИХ-М: Парковки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зация парк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Автоматизация городского парковочного пространства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трих-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85797"/>
            <a:ext cx="7109859" cy="353943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ШТРИХ-М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: </a:t>
            </a:r>
            <a:r>
              <a:rPr lang="ru-RU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Инновационные технологии для транспорта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-34156" y="352085"/>
            <a:ext cx="6910411" cy="849108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74" y="352085"/>
            <a:ext cx="1033727" cy="865191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395536" y="457508"/>
            <a:ext cx="6325558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ШТРИХ-М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: </a:t>
            </a:r>
            <a:r>
              <a:rPr lang="en-US" sz="2800" err="1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ParkMaster</a:t>
            </a:r>
            <a:endParaRPr lang="ru-RU" sz="2800"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5536" y="893515"/>
            <a:ext cx="6325558" cy="27699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Комплексное решение для автоматизации парковочного пространства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3565A8-8036-4039-AC82-19E8D9178687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481A94-C0C0-4CB0-92AF-EB2358C56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42C183-A24F-4F97-BD81-47D3E89AAC49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A5248F-9F3C-4732-97F4-4E8789E4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695A32-BA81-4B8C-AE39-650301DEA6BE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EFA53D-B542-4EC8-AD43-03E68D986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52197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588" y="6381750"/>
            <a:ext cx="9144001" cy="47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84438" y="6457950"/>
            <a:ext cx="4572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n-cs"/>
              </a:rPr>
              <a:t>auto.shtrih-m.ru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32.gif"/><Relationship Id="rId11" Type="http://schemas.openxmlformats.org/officeDocument/2006/relationships/image" Target="../media/image37.jpeg"/><Relationship Id="rId5" Type="http://schemas.openxmlformats.org/officeDocument/2006/relationships/image" Target="../media/image31.gif"/><Relationship Id="rId10" Type="http://schemas.openxmlformats.org/officeDocument/2006/relationships/image" Target="../media/image36.jpeg"/><Relationship Id="rId4" Type="http://schemas.openxmlformats.org/officeDocument/2006/relationships/image" Target="../media/image5.png"/><Relationship Id="rId9" Type="http://schemas.openxmlformats.org/officeDocument/2006/relationships/image" Target="../media/image35.gif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uto@shtrih-m.ru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42.png"/><Relationship Id="rId4" Type="http://schemas.openxmlformats.org/officeDocument/2006/relationships/hyperlink" Target="http://www.auto.shtrih-m.ru/produktyi-i-uslugi/datchik-urovnya-topliva-uroven-m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ду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1"/>
            <a:ext cx="4509492" cy="3291930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88639"/>
            <a:ext cx="1728192" cy="17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932039" cy="2304256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0381" y="2708920"/>
            <a:ext cx="4407603" cy="148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27" tIns="64913" rIns="129827" bIns="64913">
            <a:spAutoFit/>
          </a:bodyPr>
          <a:lstStyle/>
          <a:p>
            <a:pPr algn="ctr" defTabSz="1298575"/>
            <a:r>
              <a:rPr lang="ru-RU" sz="2400" b="1" dirty="0" smtClean="0"/>
              <a:t>Датчик Уровня Топлива</a:t>
            </a:r>
          </a:p>
          <a:p>
            <a:pPr algn="ctr" defTabSz="1298575"/>
            <a:r>
              <a:rPr lang="ru-RU" sz="2400" b="1" dirty="0" smtClean="0"/>
              <a:t>от компании «ШТРИХ-М»</a:t>
            </a:r>
          </a:p>
          <a:p>
            <a:pPr algn="ctr" defTabSz="1298575"/>
            <a:r>
              <a:rPr lang="ru-RU" sz="4000" b="1" dirty="0" smtClean="0">
                <a:solidFill>
                  <a:schemeClr val="bg1"/>
                </a:solidFill>
              </a:rPr>
              <a:t>«УРОВЕНЬ М1»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2461" y="5157192"/>
            <a:ext cx="313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НОВЫЙ СТАНДАРТ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6379" y="5559623"/>
            <a:ext cx="4248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В ТОЧНОСТИ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11655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5724128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ЭЛЕКТРИЧЕСКИЕ ХАРАКТЕРИСТИКИ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071" y="1518464"/>
            <a:ext cx="3654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РАБОЧИЙ ДИАПАЗОН,</a:t>
            </a:r>
          </a:p>
          <a:p>
            <a:r>
              <a:rPr lang="ru-RU" sz="2000" dirty="0" smtClean="0"/>
              <a:t>ПИТАЮЩИЙ НАПРЯЖЕНИЕ</a:t>
            </a:r>
          </a:p>
        </p:txBody>
      </p:sp>
      <p:pic>
        <p:nvPicPr>
          <p:cNvPr id="8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9" y="1412776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15071" y="2667643"/>
            <a:ext cx="20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ПРЕДЕЛЬНОЕ</a:t>
            </a:r>
          </a:p>
          <a:p>
            <a:r>
              <a:rPr lang="ru-RU" sz="2000" dirty="0" smtClean="0"/>
              <a:t>НАПРЯЖЕНИЕ</a:t>
            </a:r>
          </a:p>
        </p:txBody>
      </p:sp>
      <p:pic>
        <p:nvPicPr>
          <p:cNvPr id="12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9" y="2571829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5071" y="3882110"/>
            <a:ext cx="2332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ПОТРЕБЛЯЕМАЯ</a:t>
            </a:r>
          </a:p>
          <a:p>
            <a:r>
              <a:rPr lang="ru-RU" sz="2000" dirty="0" smtClean="0"/>
              <a:t>МОЩНОСТЬ</a:t>
            </a:r>
          </a:p>
        </p:txBody>
      </p:sp>
      <p:pic>
        <p:nvPicPr>
          <p:cNvPr id="14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0" y="3682850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5071" y="4941168"/>
            <a:ext cx="5270610" cy="96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ИНТЕРФЕЙСНЫЕ ЛИНИИ ЗАЩИЩЕНЫ ОТ ПОДАЧИ</a:t>
            </a:r>
          </a:p>
          <a:p>
            <a:r>
              <a:rPr lang="ru-RU" sz="2470" dirty="0" smtClean="0"/>
              <a:t>НАПРЯЖЕНИЯ БОРТОВОЙ СЕТИ</a:t>
            </a:r>
          </a:p>
          <a:p>
            <a:r>
              <a:rPr lang="ru-RU" sz="1600" dirty="0" smtClean="0"/>
              <a:t>ПРЯМОЙ И ОБРАТНОЙ ПОЛЯРНОСТИ</a:t>
            </a:r>
          </a:p>
        </p:txBody>
      </p:sp>
      <p:pic>
        <p:nvPicPr>
          <p:cNvPr id="16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0" y="4797152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6725" y="1427560"/>
            <a:ext cx="2000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7-80 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1075" y="2611214"/>
            <a:ext cx="1795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smtClean="0">
                <a:solidFill>
                  <a:schemeClr val="accent6"/>
                </a:solidFill>
              </a:rPr>
              <a:t>250 </a:t>
            </a:r>
            <a:r>
              <a:rPr lang="ru-RU" sz="4800" dirty="0">
                <a:solidFill>
                  <a:schemeClr val="accent6"/>
                </a:solidFill>
              </a:rPr>
              <a:t>В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4338" y="3759093"/>
            <a:ext cx="2587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&lt;</a:t>
            </a:r>
            <a:r>
              <a:rPr lang="ru-RU" sz="4800" dirty="0" smtClean="0">
                <a:solidFill>
                  <a:schemeClr val="accent6"/>
                </a:solidFill>
              </a:rPr>
              <a:t>0,24 Вт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1245" y="4869160"/>
            <a:ext cx="1404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+- 30В</a:t>
            </a:r>
          </a:p>
          <a:p>
            <a:r>
              <a:rPr lang="ru-RU" sz="3200" dirty="0" smtClean="0">
                <a:solidFill>
                  <a:schemeClr val="accent6"/>
                </a:solidFill>
              </a:rPr>
              <a:t>+- 50В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19" name="Picture 2" descr="C:\Users\Евгений_2\Desktop\Топливный датчик\lightning-strik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81" y="2187338"/>
            <a:ext cx="2074751" cy="22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736634" y="2348880"/>
            <a:ext cx="263007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ГАРАНТИЯ</a:t>
            </a:r>
          </a:p>
          <a:p>
            <a:r>
              <a:rPr lang="ru-RU" sz="6600" b="1" dirty="0" smtClean="0">
                <a:solidFill>
                  <a:schemeClr val="accent6"/>
                </a:solidFill>
              </a:rPr>
              <a:t>5 ЛЕТ</a:t>
            </a: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Евгений_2\Desktop\Топливный датчик\quality_mark_seal_ps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818"/>
            <a:ext cx="5069235" cy="40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-36512" y="476672"/>
            <a:ext cx="3456384" cy="43342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555"/>
              </p:ext>
            </p:extLst>
          </p:nvPr>
        </p:nvGraphicFramePr>
        <p:xfrm>
          <a:off x="132656" y="1800870"/>
          <a:ext cx="67687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50"/>
                <a:gridCol w="1353750"/>
                <a:gridCol w="1353750"/>
                <a:gridCol w="1353750"/>
                <a:gridCol w="1353750"/>
              </a:tblGrid>
              <a:tr h="4760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 </a:t>
                      </a:r>
                      <a:r>
                        <a:rPr lang="ru-RU" dirty="0" smtClean="0"/>
                        <a:t>мм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мм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</a:t>
                      </a:r>
                      <a:r>
                        <a:rPr lang="ru-RU" dirty="0" smtClean="0"/>
                        <a:t>мм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 </a:t>
                      </a:r>
                      <a:r>
                        <a:rPr lang="ru-RU" dirty="0" smtClean="0"/>
                        <a:t>мм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</a:t>
                      </a:r>
                      <a:r>
                        <a:rPr lang="ru-RU" dirty="0" smtClean="0"/>
                        <a:t>мм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Евгений_2\Desktop\Топливный датчик\measure-up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696336" cy="12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58052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  </a:t>
            </a:r>
            <a:r>
              <a:rPr lang="ru-RU" sz="2800" dirty="0" smtClean="0">
                <a:solidFill>
                  <a:schemeClr val="accent6"/>
                </a:solidFill>
              </a:rPr>
              <a:t>ПО ИНТЕРФЕЙСАМ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39661"/>
              </p:ext>
            </p:extLst>
          </p:nvPr>
        </p:nvGraphicFramePr>
        <p:xfrm>
          <a:off x="2051720" y="4869160"/>
          <a:ext cx="51845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RS</a:t>
                      </a:r>
                      <a:r>
                        <a:rPr lang="ru-RU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dirty="0" smtClean="0"/>
                        <a:t>485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r>
                        <a:rPr lang="ru-RU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dirty="0" smtClean="0"/>
                        <a:t>232 + </a:t>
                      </a:r>
                      <a:r>
                        <a:rPr lang="ru-RU" dirty="0" smtClean="0"/>
                        <a:t>частотный</a:t>
                      </a:r>
                      <a:r>
                        <a:rPr lang="ru-RU" baseline="0" dirty="0" smtClean="0"/>
                        <a:t> выход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r>
                        <a:rPr lang="en-US" baseline="0" dirty="0" smtClean="0"/>
                        <a:t> – 232 + </a:t>
                      </a:r>
                      <a:r>
                        <a:rPr lang="ru-RU" baseline="0" dirty="0" smtClean="0"/>
                        <a:t>выход токовая петля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 descr="C:\Users\Евгений_2\Desktop\Топливный датчик\2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67640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s-48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8"/>
            <a:ext cx="1862279" cy="720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115616" y="3356992"/>
            <a:ext cx="3456384" cy="648072"/>
          </a:xfrm>
          <a:prstGeom prst="rect">
            <a:avLst/>
          </a:prstGeom>
          <a:solidFill>
            <a:srgbClr val="EF6C03">
              <a:alpha val="76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FFFFFF"/>
                </a:solidFill>
                <a:latin typeface="+mn-lt"/>
                <a:cs typeface="+mn-cs"/>
              </a:rPr>
              <a:t>К а б е л ь    п о д к л ю ч е н и я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3" name="Plus 12"/>
          <p:cNvSpPr/>
          <p:nvPr/>
        </p:nvSpPr>
        <p:spPr bwMode="auto">
          <a:xfrm>
            <a:off x="2627784" y="2996952"/>
            <a:ext cx="338336" cy="288032"/>
          </a:xfrm>
          <a:prstGeom prst="mathPlus">
            <a:avLst/>
          </a:prstGeom>
          <a:solidFill>
            <a:schemeClr val="tx1">
              <a:alpha val="44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5" name="Picture 14" descr="неправильное фото кабеля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51289"/>
            <a:ext cx="2088232" cy="15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686545" y="2636912"/>
            <a:ext cx="2646878" cy="1789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chemeClr val="accent6"/>
                </a:solidFill>
              </a:rPr>
              <a:t>ПОДКЛЮЧАЕТСЯ</a:t>
            </a:r>
          </a:p>
          <a:p>
            <a:r>
              <a:rPr lang="ru-RU" sz="2300" dirty="0" smtClean="0"/>
              <a:t>К КОМПЬЮТЕРУ</a:t>
            </a:r>
          </a:p>
          <a:p>
            <a:r>
              <a:rPr lang="ru-RU" sz="3000" dirty="0" smtClean="0">
                <a:solidFill>
                  <a:schemeClr val="accent6"/>
                </a:solidFill>
              </a:rPr>
              <a:t>НЕ ТРЕБУЕТ</a:t>
            </a:r>
          </a:p>
          <a:p>
            <a:r>
              <a:rPr lang="ru-RU" sz="1750" dirty="0" smtClean="0"/>
              <a:t>ДОПОЛНИТЕЛЬНОГО</a:t>
            </a:r>
          </a:p>
          <a:p>
            <a:r>
              <a:rPr lang="ru-RU" sz="1680" dirty="0" smtClean="0"/>
              <a:t>                      ПИТАНИЯ</a:t>
            </a:r>
            <a:endParaRPr lang="ru-RU" sz="1680" dirty="0"/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НАСТРОЙКА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Евгений_2\Desktop\Топливный датчик\устройство настройки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4" y="1730973"/>
            <a:ext cx="3312368" cy="33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7225" y="5083451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RS-232, RS-485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6545" y="1377648"/>
            <a:ext cx="3063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УСТРОЙСТВО</a:t>
            </a:r>
          </a:p>
          <a:p>
            <a:r>
              <a:rPr lang="ru-RU" sz="2800" b="1" dirty="0">
                <a:solidFill>
                  <a:schemeClr val="accent6"/>
                </a:solidFill>
              </a:rPr>
              <a:t>НАСТРОЙКИ</a:t>
            </a:r>
          </a:p>
        </p:txBody>
      </p:sp>
    </p:spTree>
    <p:extLst>
      <p:ext uri="{BB962C8B-B14F-4D97-AF65-F5344CB8AC3E}">
        <p14:creationId xmlns:p14="http://schemas.microsoft.com/office/powerpoint/2010/main" val="4470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НАСТРОЙКА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84784"/>
            <a:ext cx="3351989" cy="1835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БЕСПЛАТНАЯ</a:t>
            </a:r>
            <a:r>
              <a:rPr lang="ru-RU" sz="40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ПРОГРАММА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КОНФИГУРАТОР</a:t>
            </a:r>
          </a:p>
          <a:p>
            <a:r>
              <a:rPr lang="ru-RU" sz="2530" dirty="0" smtClean="0"/>
              <a:t>ДУТ«УРОВЕНЬ М1»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79" y="1844824"/>
            <a:ext cx="4844173" cy="33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95451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ОБНОВЛЕНИЕ</a:t>
            </a:r>
          </a:p>
          <a:p>
            <a:r>
              <a:rPr lang="ru-RU" sz="2200" dirty="0" smtClean="0"/>
              <a:t>ВСТРОЕННОГО 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ПРОГРАММНОГО ОБЕСПЕЧЕНИЯ</a:t>
            </a:r>
          </a:p>
          <a:p>
            <a:r>
              <a:rPr lang="ru-RU" sz="2150" dirty="0" smtClean="0"/>
              <a:t>ПО ЦИФРОВЫМ</a:t>
            </a:r>
          </a:p>
          <a:p>
            <a:r>
              <a:rPr lang="ru-RU" sz="2400" dirty="0" smtClean="0"/>
              <a:t>                 ИНТЕРФЕЙСАМ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18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Евгений_2\Desktop\Топливный датчик\AvtoScan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86" y="4534496"/>
            <a:ext cx="2050748" cy="14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97487" y="4663445"/>
            <a:ext cx="3978974" cy="1454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ИНТЕГРАЦИЯ ДАННЫХ</a:t>
            </a:r>
          </a:p>
          <a:p>
            <a:r>
              <a:rPr lang="ru-RU" sz="2280" dirty="0" smtClean="0"/>
              <a:t>ПО ЛЮБОМУ ПРОТОКОЛУ,</a:t>
            </a:r>
          </a:p>
          <a:p>
            <a:r>
              <a:rPr lang="ru-RU" sz="2350" dirty="0" smtClean="0">
                <a:solidFill>
                  <a:schemeClr val="accent6"/>
                </a:solidFill>
              </a:rPr>
              <a:t>СОВМЕСТИМОМУ С</a:t>
            </a:r>
          </a:p>
          <a:p>
            <a:r>
              <a:rPr lang="ru-RU" sz="2200" dirty="0" smtClean="0"/>
              <a:t>ПРОТОКОЛОМ </a:t>
            </a:r>
            <a:r>
              <a:rPr lang="en-US" sz="2200" dirty="0" smtClean="0">
                <a:solidFill>
                  <a:schemeClr val="accent6"/>
                </a:solidFill>
              </a:rPr>
              <a:t>OMNICOMM</a:t>
            </a:r>
            <a:endParaRPr lang="ru-RU" sz="2200" dirty="0" smtClean="0">
              <a:solidFill>
                <a:schemeClr val="accent6"/>
              </a:solidFill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ВЫГРУЗКА ДАННЫХ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Евгений_2\Desktop\Топливный датчик\СКАУТ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39" y="3439531"/>
            <a:ext cx="1905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Евгений_2\Desktop\Топливный датчик\АВТОТРЕКЕР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03" y="1739650"/>
            <a:ext cx="1732974" cy="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1152" y="1199797"/>
            <a:ext cx="38916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       ИНТЕГРАЦИЯ</a:t>
            </a:r>
          </a:p>
          <a:p>
            <a:r>
              <a:rPr lang="ru-RU" sz="2770" b="1" dirty="0" smtClean="0">
                <a:solidFill>
                  <a:schemeClr val="accent6"/>
                </a:solidFill>
              </a:rPr>
              <a:t>С ОБОРУДОВАНИЕМ</a:t>
            </a:r>
          </a:p>
          <a:p>
            <a:r>
              <a:rPr lang="ru-RU" sz="2000" b="1" dirty="0" smtClean="0">
                <a:solidFill>
                  <a:schemeClr val="accent6"/>
                </a:solidFill>
              </a:rPr>
              <a:t>ДРУГИХ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ПРОИЗВОДИТЕЛЕЙ</a:t>
            </a:r>
          </a:p>
        </p:txBody>
      </p:sp>
      <p:pic>
        <p:nvPicPr>
          <p:cNvPr id="1026" name="Picture 2" descr="C:\Users\Евгений_2\Desktop\Топливный датчик\автограф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01" y="3518269"/>
            <a:ext cx="1872381" cy="6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_2\Desktop\Топливный датчик\Spacetea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19" y="2276872"/>
            <a:ext cx="1449015" cy="13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_2\Desktop\Топливный датчик\галилео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62" y="2613971"/>
            <a:ext cx="1865939" cy="6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_2\Desktop\Топливный датчик\ff69943ccf36ac95ab41ef0cde2394e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32" y="5147147"/>
            <a:ext cx="1819539" cy="9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вгений_2\Desktop\Топливный датчик\телтоника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03" y="4366415"/>
            <a:ext cx="2674515" cy="5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вгений_2\Desktop\Топливный датчик\ендс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17" y="1179265"/>
            <a:ext cx="1265733" cy="12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Евгений_2\Desktop\Топливный датчик\ОМНИКОМ копия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81" y="908720"/>
            <a:ext cx="2972210" cy="4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97655" y="2907500"/>
            <a:ext cx="2719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RS – 2</a:t>
            </a:r>
            <a:r>
              <a:rPr lang="ru-RU" sz="2000" dirty="0" smtClean="0">
                <a:solidFill>
                  <a:schemeClr val="accent6"/>
                </a:solidFill>
              </a:rPr>
              <a:t>32</a:t>
            </a:r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RS – 485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Частотный выход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Выход Токовая петля</a:t>
            </a:r>
            <a:endParaRPr lang="ru-RU" sz="2200" dirty="0" smtClean="0">
              <a:solidFill>
                <a:schemeClr val="accent6"/>
              </a:solidFill>
            </a:endParaRPr>
          </a:p>
        </p:txBody>
      </p:sp>
      <p:pic>
        <p:nvPicPr>
          <p:cNvPr id="18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6698"/>
            <a:ext cx="440040" cy="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6445"/>
            <a:ext cx="440040" cy="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4477"/>
            <a:ext cx="440040" cy="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2509"/>
            <a:ext cx="440040" cy="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КРЕПЛЕНИЕ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59772"/>
            <a:ext cx="3602974" cy="1649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30" dirty="0" smtClean="0">
                <a:solidFill>
                  <a:schemeClr val="accent6"/>
                </a:solidFill>
              </a:rPr>
              <a:t>К МЕТАЛЛИЧЕСКОМУ</a:t>
            </a:r>
          </a:p>
          <a:p>
            <a:r>
              <a:rPr lang="ru-RU" sz="2530" dirty="0" smtClean="0">
                <a:solidFill>
                  <a:schemeClr val="accent6"/>
                </a:solidFill>
              </a:rPr>
              <a:t>КОРПУСУ</a:t>
            </a:r>
          </a:p>
          <a:p>
            <a:r>
              <a:rPr lang="ru-RU" sz="2530" dirty="0" smtClean="0"/>
              <a:t>ВЫТЯЖНЫЕ КЛЕПКИ</a:t>
            </a:r>
          </a:p>
          <a:p>
            <a:r>
              <a:rPr lang="ru-RU" sz="2530" dirty="0" smtClean="0"/>
              <a:t>С РЕЗЬБОЙ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988840"/>
            <a:ext cx="30187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КРЕПЛЕНИЕ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К БОРТУ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9847" y="4559772"/>
            <a:ext cx="3145156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30" dirty="0" smtClean="0">
                <a:solidFill>
                  <a:schemeClr val="accent6"/>
                </a:solidFill>
              </a:rPr>
              <a:t>К ПЛАСТИКОВОМУ</a:t>
            </a:r>
          </a:p>
          <a:p>
            <a:r>
              <a:rPr lang="ru-RU" sz="2530" dirty="0" smtClean="0">
                <a:solidFill>
                  <a:schemeClr val="accent6"/>
                </a:solidFill>
              </a:rPr>
              <a:t>КОРПУСУ</a:t>
            </a:r>
          </a:p>
          <a:p>
            <a:r>
              <a:rPr lang="ru-RU" sz="2530" dirty="0" smtClean="0"/>
              <a:t>САМОРЕЗЫ</a:t>
            </a:r>
          </a:p>
        </p:txBody>
      </p:sp>
      <p:pic>
        <p:nvPicPr>
          <p:cNvPr id="12290" name="Picture 2" descr="C:\Users\Евгений_2\Desktop\Топливный датчик\КРЕПЛЕНИЯ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7" y="1444089"/>
            <a:ext cx="4088287" cy="26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91680" y="3717032"/>
            <a:ext cx="0" cy="792088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932040" y="4005064"/>
            <a:ext cx="1152128" cy="5040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626" y="3215535"/>
            <a:ext cx="45365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ru-RU" dirty="0"/>
          </a:p>
          <a:p>
            <a:pPr algn="ctr"/>
            <a:r>
              <a:rPr lang="ru-RU" sz="1400" dirty="0" smtClean="0">
                <a:latin typeface="+mj-lt"/>
              </a:rPr>
              <a:t>Компании «ШТРИХ-М»</a:t>
            </a:r>
          </a:p>
          <a:p>
            <a:pPr algn="ctr"/>
            <a:r>
              <a:rPr lang="ru-RU" sz="1400" dirty="0" smtClean="0">
                <a:latin typeface="+mj-lt"/>
              </a:rPr>
              <a:t>8-800-707-52-72 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доб. </a:t>
            </a:r>
            <a:r>
              <a:rPr lang="en-US" sz="1400" dirty="0" smtClean="0">
                <a:latin typeface="+mj-lt"/>
              </a:rPr>
              <a:t>1</a:t>
            </a:r>
          </a:p>
          <a:p>
            <a:pPr algn="ctr"/>
            <a:r>
              <a:rPr lang="en-US" sz="1400" dirty="0" smtClean="0">
                <a:latin typeface="+mj-lt"/>
                <a:hlinkClick r:id="rId3"/>
              </a:rPr>
              <a:t>auto@shtrih-m.ru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en-US" sz="1400" dirty="0" smtClean="0">
                <a:latin typeface="+mj-lt"/>
                <a:hlinkClick r:id="rId4"/>
              </a:rPr>
              <a:t>www.auto.shtrih-m.ru</a:t>
            </a:r>
            <a:endParaRPr lang="en-US" sz="1400" dirty="0">
              <a:latin typeface="+mj-lt"/>
            </a:endParaRPr>
          </a:p>
        </p:txBody>
      </p:sp>
      <p:pic>
        <p:nvPicPr>
          <p:cNvPr id="6" name="Picture 5" descr="листовка Shtrih_datchik_m1_A4_2015_rus_preview_color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668236" cy="4425216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95536" y="332656"/>
            <a:ext cx="8568952" cy="43204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ДУТ «УРОВЕНЬ М1» – новый стандарт в точности измерения!</a:t>
            </a:r>
          </a:p>
        </p:txBody>
      </p:sp>
    </p:spTree>
    <p:extLst>
      <p:ext uri="{BB962C8B-B14F-4D97-AF65-F5344CB8AC3E}">
        <p14:creationId xmlns:p14="http://schemas.microsoft.com/office/powerpoint/2010/main" val="38534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52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УРОВЕНЬ М1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813154" y="1340768"/>
            <a:ext cx="2381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СМЕННЫЙ</a:t>
            </a:r>
          </a:p>
        </p:txBody>
      </p:sp>
      <p:pic>
        <p:nvPicPr>
          <p:cNvPr id="2050" name="Picture 2" descr="C:\Users\Евгений_2\Desktop\Топливный датчик\Сменный фланец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1"/>
            <a:ext cx="2952328" cy="22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1772816"/>
            <a:ext cx="2420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/>
                </a:solidFill>
              </a:rPr>
              <a:t>ФЛАНЕЦ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447224" y="4005064"/>
            <a:ext cx="477284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ПОЗВОЛЯЕТ УСТАНАВЛИВАТЬ</a:t>
            </a:r>
          </a:p>
          <a:p>
            <a:r>
              <a:rPr lang="ru-RU" sz="2600" b="1" dirty="0">
                <a:solidFill>
                  <a:schemeClr val="accent6"/>
                </a:solidFill>
              </a:rPr>
              <a:t>ДАТЧИК УРОВНЯ ТОПЛИВА</a:t>
            </a:r>
          </a:p>
          <a:p>
            <a:r>
              <a:rPr lang="ru-RU" sz="2400" dirty="0" smtClean="0"/>
              <a:t>В РАЗЛИЧНЫЕ ПОСАДОЧНЫЕ</a:t>
            </a:r>
          </a:p>
        </p:txBody>
      </p:sp>
      <p:pic>
        <p:nvPicPr>
          <p:cNvPr id="2051" name="Picture 3" descr="C:\Users\Евгений_2\Desktop\Топливный датчик\20140117__p_c7e3e8e4-0351-41e0-957b-edd504e298bc-l-soriginal-p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55" y="2942916"/>
            <a:ext cx="3615584" cy="2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5157192"/>
            <a:ext cx="1241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МЕСТА</a:t>
            </a:r>
          </a:p>
        </p:txBody>
      </p:sp>
    </p:spTree>
    <p:extLst>
      <p:ext uri="{BB962C8B-B14F-4D97-AF65-F5344CB8AC3E}">
        <p14:creationId xmlns:p14="http://schemas.microsoft.com/office/powerpoint/2010/main" val="33838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207218" y="980728"/>
            <a:ext cx="3750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АНТИВАНДАЛЬНОЕ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4934" y="1436816"/>
            <a:ext cx="3831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00" b="1" dirty="0" smtClean="0">
                <a:solidFill>
                  <a:schemeClr val="accent6"/>
                </a:solidFill>
              </a:rPr>
              <a:t>ИСПОЛНЕНИЕ</a:t>
            </a:r>
            <a:endParaRPr lang="ru-RU" sz="3900" dirty="0">
              <a:solidFill>
                <a:schemeClr val="accent6"/>
              </a:solidFill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4882024" y="2636912"/>
            <a:ext cx="2462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МЕТАЛЛИЧЕСКИЙ</a:t>
            </a:r>
          </a:p>
          <a:p>
            <a:r>
              <a:rPr lang="ru-RU" sz="2000" dirty="0" smtClean="0"/>
              <a:t>КОРПУС</a:t>
            </a: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4890001" y="4645585"/>
            <a:ext cx="3841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МЕТАЛЛОРУКАВ</a:t>
            </a:r>
          </a:p>
          <a:p>
            <a:r>
              <a:rPr lang="ru-RU" sz="2000" dirty="0" smtClean="0"/>
              <a:t>ИЗ НЕРЖАВЕЮЩЕЙ СТАЛИ </a:t>
            </a:r>
          </a:p>
          <a:p>
            <a:r>
              <a:rPr lang="ru-RU" sz="2000" dirty="0" smtClean="0"/>
              <a:t>В</a:t>
            </a:r>
            <a:r>
              <a:rPr lang="ru-RU" sz="2000" dirty="0"/>
              <a:t> </a:t>
            </a:r>
            <a:r>
              <a:rPr lang="ru-RU" sz="2000" dirty="0" smtClean="0"/>
              <a:t>ПЛАСТИКОВОЙ ОБОЛОЧКЕ</a:t>
            </a: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4875405" y="3468787"/>
            <a:ext cx="31529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ОТСУТСТВУЕТ ДОСТУП</a:t>
            </a:r>
          </a:p>
          <a:p>
            <a:r>
              <a:rPr lang="ru-RU" sz="2000" dirty="0" smtClean="0"/>
              <a:t>К ЭЛЕМЕНТАМ</a:t>
            </a:r>
          </a:p>
          <a:p>
            <a:r>
              <a:rPr lang="ru-RU" sz="2000" dirty="0" smtClean="0"/>
              <a:t>КРЕПЛЕНИЯ ДАТЧИКА</a:t>
            </a:r>
          </a:p>
        </p:txBody>
      </p:sp>
      <p:pic>
        <p:nvPicPr>
          <p:cNvPr id="3074" name="Picture 2" descr="C:\Users\Евгений_2\Desktop\Топливный датчик\КОРПУС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6" y="910060"/>
            <a:ext cx="2556922" cy="26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_2\Desktop\Топливный датчик\МЕТАЛОРУКАВ копи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8383"/>
            <a:ext cx="2664296" cy="23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1" y="2564904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1" y="4612081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Евгений_2\Desktop\Топливный датчик\марк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0" y="3478158"/>
            <a:ext cx="880081" cy="8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19872" y="1109792"/>
            <a:ext cx="2635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ЭЛЕКТРИЧЕССКАЯ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276" y="1398222"/>
            <a:ext cx="2512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ИЗОЛЯЦИЯ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179512" y="4167515"/>
            <a:ext cx="4142481" cy="20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ВСТРОЕННАЯ</a:t>
            </a:r>
            <a:r>
              <a:rPr lang="ru-RU" sz="3600" dirty="0" smtClean="0"/>
              <a:t> </a:t>
            </a:r>
          </a:p>
          <a:p>
            <a:r>
              <a:rPr lang="ru-RU" sz="2050" b="1" dirty="0">
                <a:solidFill>
                  <a:schemeClr val="accent6"/>
                </a:solidFill>
              </a:rPr>
              <a:t>ЭЛЕКТРИЧЕСКАЯ ИЗОЛЯЦИЯ</a:t>
            </a:r>
          </a:p>
          <a:p>
            <a:r>
              <a:rPr lang="ru-RU" sz="2400" dirty="0" smtClean="0"/>
              <a:t>СИГНАЛЬНЫХ</a:t>
            </a:r>
          </a:p>
          <a:p>
            <a:r>
              <a:rPr lang="ru-RU" sz="2400" dirty="0" smtClean="0"/>
              <a:t>ИЗМЕРИТЕЛЬНЫХ ЦЕПЕЙ</a:t>
            </a:r>
          </a:p>
          <a:p>
            <a:r>
              <a:rPr lang="ru-RU" sz="2400" dirty="0" smtClean="0"/>
              <a:t>           И </a:t>
            </a:r>
            <a:r>
              <a:rPr lang="ru-RU" sz="2400" dirty="0"/>
              <a:t>ЦЕПЕЙ ПИТАНИЯ</a:t>
            </a: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Евгений_2\Desktop\Топливный датчик\ДАТЧИК СНИЗУ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4" y="1340768"/>
            <a:ext cx="2108450" cy="26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4714839" y="2204864"/>
            <a:ext cx="4164794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dirty="0"/>
              <a:t>НЕ ТРЕБУЕТ</a:t>
            </a:r>
          </a:p>
          <a:p>
            <a:r>
              <a:rPr lang="ru-RU" sz="1880" dirty="0">
                <a:solidFill>
                  <a:schemeClr val="accent6"/>
                </a:solidFill>
              </a:rPr>
              <a:t>ДОПОЛНИТЕЛЬНЫХ УСТРОЙСТВ</a:t>
            </a:r>
          </a:p>
          <a:p>
            <a:r>
              <a:rPr lang="ru-RU" sz="2970" dirty="0" smtClean="0"/>
              <a:t>ДЛЯ ПОДКЛЮЧЕНИЯ</a:t>
            </a:r>
          </a:p>
          <a:p>
            <a:r>
              <a:rPr lang="ru-RU" sz="3200" dirty="0" smtClean="0"/>
              <a:t>К БОРТОВОЙ СЕТИ</a:t>
            </a:r>
          </a:p>
          <a:p>
            <a:r>
              <a:rPr lang="ru-RU" sz="2800" dirty="0" smtClean="0"/>
              <a:t>              АВТОМОБИЛЯ</a:t>
            </a:r>
            <a:r>
              <a:rPr lang="ru-RU" sz="2400" dirty="0" smtClean="0"/>
              <a:t> </a:t>
            </a:r>
            <a:endParaRPr lang="ru-RU" sz="1600" dirty="0" smtClean="0"/>
          </a:p>
        </p:txBody>
      </p:sp>
      <p:pic>
        <p:nvPicPr>
          <p:cNvPr id="11" name="Picture 2" descr="C:\Users\Евгений_2\Desktop\Топливный датчик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21" y="4437112"/>
            <a:ext cx="2573229" cy="19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72382" y="1109792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ЛЕГКОЕ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1568074"/>
            <a:ext cx="223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ПОДКЛЮЧЕНИЕ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09440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6"/>
                </a:solidFill>
              </a:rPr>
              <a:t>=</a:t>
            </a:r>
            <a:endParaRPr lang="ru-RU" sz="48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вгений_2\Desktop\Топливный датчик\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14603"/>
            <a:ext cx="4871934" cy="33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077528" y="1196752"/>
            <a:ext cx="2417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ЗАЩИТА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785010"/>
            <a:ext cx="2680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ПИТАНИЯ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349419" y="3356992"/>
            <a:ext cx="3564245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" dirty="0" smtClean="0"/>
              <a:t>ЗАЩИТА</a:t>
            </a:r>
            <a:endParaRPr lang="ru-RU" sz="3000" dirty="0"/>
          </a:p>
          <a:p>
            <a:r>
              <a:rPr lang="ru-RU" sz="2200" b="1" dirty="0" smtClean="0">
                <a:solidFill>
                  <a:schemeClr val="accent6"/>
                </a:solidFill>
              </a:rPr>
              <a:t>ИНТЕРФЕЙСНОЙ ЦЕПИ</a:t>
            </a:r>
            <a:endParaRPr lang="ru-RU" sz="2200" b="1" dirty="0">
              <a:solidFill>
                <a:schemeClr val="accent6"/>
              </a:solidFill>
            </a:endParaRPr>
          </a:p>
          <a:p>
            <a:r>
              <a:rPr lang="ru-RU" sz="2520" dirty="0" smtClean="0"/>
              <a:t>ПРИ ПОДКЛЮЧЕНИИ</a:t>
            </a:r>
          </a:p>
          <a:p>
            <a:r>
              <a:rPr lang="ru-RU" sz="2200" b="1" dirty="0">
                <a:solidFill>
                  <a:schemeClr val="accent6"/>
                </a:solidFill>
              </a:rPr>
              <a:t>ВЫСОКОГО</a:t>
            </a:r>
          </a:p>
          <a:p>
            <a:r>
              <a:rPr lang="ru-RU" sz="2200" b="1" dirty="0" smtClean="0">
                <a:solidFill>
                  <a:schemeClr val="accent6"/>
                </a:solidFill>
              </a:rPr>
              <a:t>                НАПРЯЖЕНИЯ </a:t>
            </a:r>
            <a:endParaRPr lang="ru-RU" sz="2200" b="1" dirty="0">
              <a:solidFill>
                <a:schemeClr val="accent6"/>
              </a:solidFill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349419" y="1390903"/>
            <a:ext cx="356604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900" dirty="0" smtClean="0"/>
              <a:t>РАБОТАЕТ</a:t>
            </a:r>
          </a:p>
          <a:p>
            <a:r>
              <a:rPr lang="ru-RU" sz="2400" b="1" dirty="0" smtClean="0">
                <a:solidFill>
                  <a:schemeClr val="accent6"/>
                </a:solidFill>
              </a:rPr>
              <a:t>        </a:t>
            </a:r>
            <a:r>
              <a:rPr lang="ru-RU" sz="2400" b="1" smtClean="0">
                <a:solidFill>
                  <a:schemeClr val="accent6"/>
                </a:solidFill>
              </a:rPr>
              <a:t>ДО</a:t>
            </a:r>
            <a:r>
              <a:rPr lang="ru-RU" sz="3600" b="1" smtClean="0">
                <a:solidFill>
                  <a:schemeClr val="accent6"/>
                </a:solidFill>
              </a:rPr>
              <a:t> 250 </a:t>
            </a:r>
            <a:r>
              <a:rPr lang="ru-RU" sz="2400" b="1" dirty="0">
                <a:solidFill>
                  <a:schemeClr val="accent6"/>
                </a:solidFill>
              </a:rPr>
              <a:t>ВОЛЬТ</a:t>
            </a:r>
          </a:p>
        </p:txBody>
      </p:sp>
    </p:spTree>
    <p:extLst>
      <p:ext uri="{BB962C8B-B14F-4D97-AF65-F5344CB8AC3E}">
        <p14:creationId xmlns:p14="http://schemas.microsoft.com/office/powerpoint/2010/main" val="21342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148064" y="980728"/>
            <a:ext cx="340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ВСТРОЕННАЯ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412776"/>
            <a:ext cx="3493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120" b="1" dirty="0" smtClean="0">
                <a:solidFill>
                  <a:schemeClr val="accent6"/>
                </a:solidFill>
              </a:rPr>
              <a:t>ТАРИРОВКА</a:t>
            </a:r>
            <a:endParaRPr lang="ru-RU" sz="4120" dirty="0">
              <a:solidFill>
                <a:schemeClr val="accent6"/>
              </a:solidFill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5186279" y="2420888"/>
            <a:ext cx="3455690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ВСТРОЕННАЯ В ПАМЯТЬ</a:t>
            </a:r>
          </a:p>
          <a:p>
            <a:r>
              <a:rPr lang="ru-RU" sz="3500" dirty="0" smtClean="0"/>
              <a:t>ПРОЦЕССОРА</a:t>
            </a:r>
          </a:p>
          <a:p>
            <a:r>
              <a:rPr lang="ru-RU" sz="2400" dirty="0" smtClean="0"/>
              <a:t>ТАРИРОВОЧНАЯ</a:t>
            </a:r>
          </a:p>
          <a:p>
            <a:r>
              <a:rPr lang="ru-RU" sz="2800" dirty="0" smtClean="0"/>
              <a:t>                ТАБЛИЦА</a:t>
            </a:r>
            <a:endParaRPr lang="ru-RU" sz="2800" b="1" dirty="0" smtClean="0">
              <a:solidFill>
                <a:schemeClr val="accent6"/>
              </a:solidFill>
            </a:endParaRPr>
          </a:p>
        </p:txBody>
      </p:sp>
      <p:pic>
        <p:nvPicPr>
          <p:cNvPr id="5125" name="Picture 5" descr="C:\Users\Евгений_2\Desktop\Топливный датчик\ТАРИРОВК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6" y="1943801"/>
            <a:ext cx="4248473" cy="2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51520" y="4717776"/>
            <a:ext cx="2173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ПОГРЕШНОСТЬ</a:t>
            </a:r>
            <a:endParaRPr lang="en-US" sz="2000" dirty="0" smtClean="0"/>
          </a:p>
          <a:p>
            <a:r>
              <a:rPr lang="ru-RU" sz="2000" dirty="0" smtClean="0"/>
              <a:t>ИЗМЕРЕНИЯ</a:t>
            </a:r>
            <a:endParaRPr lang="en-US" sz="2000" dirty="0"/>
          </a:p>
          <a:p>
            <a:r>
              <a:rPr lang="ru-RU" sz="3200" dirty="0" smtClean="0">
                <a:solidFill>
                  <a:schemeClr val="accent6"/>
                </a:solidFill>
              </a:rPr>
              <a:t>МЕНЕЕ</a:t>
            </a:r>
            <a:endParaRPr lang="ru-RU" sz="6000" b="1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7601" y="5226000"/>
            <a:ext cx="1297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accent6"/>
                </a:solidFill>
              </a:rPr>
              <a:t>1%</a:t>
            </a:r>
            <a:endParaRPr lang="ru-RU" sz="600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061324" y="4741632"/>
            <a:ext cx="4061305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ВОЗМОЖНОСТЬ</a:t>
            </a:r>
          </a:p>
          <a:p>
            <a:r>
              <a:rPr lang="ru-RU" sz="2050" b="1" dirty="0" smtClean="0">
                <a:solidFill>
                  <a:schemeClr val="accent6"/>
                </a:solidFill>
              </a:rPr>
              <a:t>ЗАПИСИ И ИСПОЛЬЗОВАНИЯ</a:t>
            </a:r>
            <a:endParaRPr lang="ru-RU" sz="2050" b="1" dirty="0">
              <a:solidFill>
                <a:schemeClr val="accent6"/>
              </a:solidFill>
            </a:endParaRPr>
          </a:p>
          <a:p>
            <a:r>
              <a:rPr lang="ru-RU" sz="2200" dirty="0" smtClean="0"/>
              <a:t>ТАРИРОВОЧНОЙ </a:t>
            </a:r>
            <a:r>
              <a:rPr lang="ru-RU" sz="2200" b="1" dirty="0" smtClean="0">
                <a:solidFill>
                  <a:schemeClr val="accent6"/>
                </a:solidFill>
              </a:rPr>
              <a:t>ТАБЛИЦЫ</a:t>
            </a:r>
            <a:endParaRPr lang="ru-RU" sz="2200" b="1" dirty="0">
              <a:solidFill>
                <a:schemeClr val="accent6"/>
              </a:solidFill>
            </a:endParaRPr>
          </a:p>
          <a:p>
            <a:r>
              <a:rPr lang="ru-RU" sz="2200" b="1" dirty="0" smtClean="0">
                <a:solidFill>
                  <a:schemeClr val="accent6"/>
                </a:solidFill>
              </a:rPr>
              <a:t>             В ПАМЯТИ </a:t>
            </a:r>
            <a:r>
              <a:rPr lang="ru-RU" sz="2200" dirty="0" smtClean="0"/>
              <a:t>ДАТЧИКА</a:t>
            </a:r>
          </a:p>
        </p:txBody>
      </p:sp>
    </p:spTree>
    <p:extLst>
      <p:ext uri="{BB962C8B-B14F-4D97-AF65-F5344CB8AC3E}">
        <p14:creationId xmlns:p14="http://schemas.microsoft.com/office/powerpoint/2010/main" val="16547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148064" y="980728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УМНАЯ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412776"/>
            <a:ext cx="3079369" cy="726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120" b="1" dirty="0" smtClean="0">
                <a:solidFill>
                  <a:schemeClr val="accent6"/>
                </a:solidFill>
              </a:rPr>
              <a:t>ПРИВЯЗКА</a:t>
            </a:r>
            <a:endParaRPr lang="ru-RU" sz="4120" dirty="0">
              <a:solidFill>
                <a:schemeClr val="accent6"/>
              </a:solidFill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Евгений_2\Desktop\Топливный датчик\ИЗМЕРЕНИЕ БЕЗ ФО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7"/>
            <a:ext cx="1893060" cy="25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323528" y="5081930"/>
            <a:ext cx="328968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ПРИВЯЗКА ИЗМЕРЕНИЙ</a:t>
            </a:r>
          </a:p>
          <a:p>
            <a:r>
              <a:rPr lang="ru-RU" sz="2040" dirty="0"/>
              <a:t>К ЛЮБОЙ ФИЗИЧЕСКОЙ</a:t>
            </a:r>
          </a:p>
          <a:p>
            <a:r>
              <a:rPr lang="ru-RU" sz="2400" dirty="0"/>
              <a:t>ВЕЛИЧИНЕ</a:t>
            </a:r>
          </a:p>
        </p:txBody>
      </p:sp>
      <p:pic>
        <p:nvPicPr>
          <p:cNvPr id="5126" name="Picture 6" descr="C:\Users\Евгений_2\Desktop\Топливный датчик\ИЗМЕРЕНИЕ БЕЗ ФОНА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99740"/>
            <a:ext cx="1627277" cy="23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Евгений_2\Desktop\Топливный датчик\ИЗМЕРЕНИЕ БЕЗ ФОНА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33" y="3653759"/>
            <a:ext cx="2406699" cy="23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Евгений_2\Desktop\Топливный датчик\ИЗМЕРЕНИЕ БЕЗ ФОНА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9496"/>
            <a:ext cx="2686380" cy="26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148064" y="908720"/>
            <a:ext cx="340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ВСТРОЕННАЯ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340768"/>
            <a:ext cx="3402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30" b="1" dirty="0" smtClean="0">
                <a:solidFill>
                  <a:schemeClr val="accent6"/>
                </a:solidFill>
              </a:rPr>
              <a:t>ФИЛЬТРАЦИЯ</a:t>
            </a:r>
            <a:endParaRPr lang="ru-RU" sz="3630" dirty="0">
              <a:solidFill>
                <a:schemeClr val="accent6"/>
              </a:solidFill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4533310" y="3996928"/>
            <a:ext cx="4203971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УМНЫЙ</a:t>
            </a:r>
          </a:p>
          <a:p>
            <a:r>
              <a:rPr lang="ru-RU" dirty="0" smtClean="0"/>
              <a:t>СТАТИСТИЧЕСКИЙ ФИЛЬТР</a:t>
            </a:r>
          </a:p>
          <a:p>
            <a:r>
              <a:rPr lang="ru-RU" sz="3600" dirty="0" smtClean="0">
                <a:solidFill>
                  <a:schemeClr val="accent6"/>
                </a:solidFill>
              </a:rPr>
              <a:t>СГЛАЖИВАЕТ</a:t>
            </a:r>
            <a:r>
              <a:rPr lang="ru-RU" sz="3600" dirty="0" smtClean="0"/>
              <a:t> </a:t>
            </a:r>
          </a:p>
          <a:p>
            <a:r>
              <a:rPr lang="ru-RU" sz="2900" dirty="0" smtClean="0"/>
              <a:t>ВСЕ ПУЛЬСАЦИИ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000" dirty="0" smtClean="0"/>
              <a:t>И СЛУЧАЙНЫЕ ВСПЛЕСКИ</a:t>
            </a:r>
          </a:p>
        </p:txBody>
      </p:sp>
      <p:pic>
        <p:nvPicPr>
          <p:cNvPr id="6147" name="Picture 3" descr="C:\Users\Евгений_2\Desktop\Топливный датчик\ЭНШТЕЙ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8005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й_2\Desktop\Топливный датчик\3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41240" cy="15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D:\Маркетинг\Маркетинговые материалы\Логотип.[Руководство]\logotypes\png\shtrih.m.main.logo.rus.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89" y="251372"/>
            <a:ext cx="796849" cy="6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076056" y="1303893"/>
            <a:ext cx="385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ПЛОМБИРОВКА</a:t>
            </a: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76672"/>
            <a:ext cx="4714839" cy="433388"/>
          </a:xfrm>
          <a:custGeom>
            <a:avLst/>
            <a:gdLst>
              <a:gd name="T0" fmla="*/ 0 w 15129"/>
              <a:gd name="T1" fmla="*/ 0 h 11844"/>
              <a:gd name="T2" fmla="*/ 2147483647 w 15129"/>
              <a:gd name="T3" fmla="*/ 0 h 11844"/>
              <a:gd name="T4" fmla="*/ 2147483647 w 15129"/>
              <a:gd name="T5" fmla="*/ 13509637 h 11844"/>
              <a:gd name="T6" fmla="*/ 2147483647 w 15129"/>
              <a:gd name="T7" fmla="*/ 24742218 h 11844"/>
              <a:gd name="T8" fmla="*/ 0 w 15129"/>
              <a:gd name="T9" fmla="*/ 24742218 h 11844"/>
              <a:gd name="T10" fmla="*/ 0 w 15129"/>
              <a:gd name="T11" fmla="*/ 0 h 1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29"/>
              <a:gd name="T19" fmla="*/ 0 h 11844"/>
              <a:gd name="T20" fmla="*/ 15129 w 15129"/>
              <a:gd name="T21" fmla="*/ 11844 h 11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29" h="11844">
                <a:moveTo>
                  <a:pt x="0" y="0"/>
                </a:moveTo>
                <a:lnTo>
                  <a:pt x="14730" y="0"/>
                </a:lnTo>
                <a:lnTo>
                  <a:pt x="15129" y="6467"/>
                </a:lnTo>
                <a:lnTo>
                  <a:pt x="14730" y="11844"/>
                </a:lnTo>
                <a:lnTo>
                  <a:pt x="0" y="11844"/>
                </a:lnTo>
                <a:lnTo>
                  <a:pt x="0" y="0"/>
                </a:lnTo>
                <a:close/>
              </a:path>
            </a:pathLst>
          </a:custGeom>
          <a:solidFill>
            <a:srgbClr val="EF6C03"/>
          </a:solidFill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ДУТ «УРОВЕНЬ М1»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4523646" y="4653136"/>
            <a:ext cx="435439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 smtClean="0"/>
              <a:t>КОНСТРУКЦИЕЙ ПРЕДУСМОТРЕНА</a:t>
            </a:r>
          </a:p>
          <a:p>
            <a:r>
              <a:rPr lang="ru-RU" sz="2350" dirty="0" smtClean="0">
                <a:solidFill>
                  <a:schemeClr val="accent6"/>
                </a:solidFill>
              </a:rPr>
              <a:t>ПЛОМБИРОВКА РАЗЪЕМОВ </a:t>
            </a:r>
          </a:p>
          <a:p>
            <a:r>
              <a:rPr lang="ru-RU" sz="2350" dirty="0" smtClean="0">
                <a:solidFill>
                  <a:schemeClr val="accent6"/>
                </a:solidFill>
              </a:rPr>
              <a:t>И </a:t>
            </a:r>
            <a:r>
              <a:rPr lang="ru-RU" sz="2350" dirty="0">
                <a:solidFill>
                  <a:schemeClr val="accent6"/>
                </a:solidFill>
              </a:rPr>
              <a:t>КОРПУСА ДАТЧИКА</a:t>
            </a:r>
          </a:p>
        </p:txBody>
      </p:sp>
      <p:pic>
        <p:nvPicPr>
          <p:cNvPr id="7170" name="Picture 2" descr="C:\Users\Евгений_2\Desktop\Топливный датчик\ПЛОМБИРАТО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0" y="1950224"/>
            <a:ext cx="4608511" cy="29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Y2NjY2NiIvPg0KCQk8dWljb2xvciBuYW1lPSJnbG93IiB2YWx1ZT0iMHgzNUQzMzQ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zhuravlev.09.12.2010.final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1&quot;/&gt;&lt;property id=&quot;20183&quot; value=&quot;1&quot;/&gt;&lt;property id=&quot;20184&quot; value=&quot;7&quot;/&gt;&lt;property id=&quot;20193&quot; value=&quot;-1&quot;/&gt;&lt;property id=&quot;20224&quot; value=&quot;C:\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8&quot; unique_id=&quot;10003&quot;&gt;&lt;/object&gt;&lt;object type=&quot;2&quot; unique_id=&quot;10004&quot;&gt;&lt;object type=&quot;3&quot; unique_id=&quot;10005&quot;&gt;&lt;property id=&quot;20148&quot; value=&quot;5&quot;/&gt;&lt;property id=&quot;20300&quot; value=&quot;Slide 1&quot;/&gt;&lt;property id=&quot;20303&quot; value=&quot;-1&quot;/&gt;&lt;property id=&quot;20307&quot; value=&quot;264&quot;/&gt;&lt;property id=&quot;20309&quot; value=&quot;-1&quot;/&gt;&lt;/object&gt;&lt;object type=&quot;3&quot; unique_id=&quot;10006&quot;&gt;&lt;property id=&quot;20148&quot; value=&quot;5&quot;/&gt;&lt;property id=&quot;20300&quot; value=&quot;Slide 2&quot;/&gt;&lt;property id=&quot;20303&quot; value=&quot;-1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3&quot;/&gt;&lt;property id=&quot;20303&quot; value=&quot;-1&quot;/&gt;&lt;property id=&quot;20307&quot; value=&quot;257&quot;/&gt;&lt;property id=&quot;20309&quot; value=&quot;-1&quot;/&gt;&lt;/object&gt;&lt;object type=&quot;3&quot; unique_id=&quot;10008&quot;&gt;&lt;property id=&quot;20148&quot; value=&quot;5&quot;/&gt;&lt;property id=&quot;20300&quot; value=&quot;Slide 4&quot;/&gt;&lt;property id=&quot;20303&quot; value=&quot;-1&quot;/&gt;&lt;property id=&quot;20307&quot; value=&quot;2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3&quot; value=&quot;-1&quot;/&gt;&lt;property id=&quot;20307&quot; value=&quot;262&quot;/&gt;&lt;property id=&quot;20309&quot; value=&quot;-1&quot;/&gt;&lt;/object&gt;&lt;object type=&quot;3&quot; unique_id=&quot;10010&quot;&gt;&lt;property id=&quot;20148&quot; value=&quot;5&quot;/&gt;&lt;property id=&quot;20300&quot; value=&quot;Slide 6&quot;/&gt;&lt;property id=&quot;20303&quot; value=&quot;-1&quot;/&gt;&lt;property id=&quot;20307&quot; value=&quot;266&quot;/&gt;&lt;property id=&quot;20309&quot; value=&quot;-1&quot;/&gt;&lt;/object&gt;&lt;object type=&quot;3&quot; unique_id=&quot;10011&quot;&gt;&lt;property id=&quot;20148&quot; value=&quot;5&quot;/&gt;&lt;property id=&quot;20300&quot; value=&quot;Slide 7&quot;/&gt;&lt;property id=&quot;20303&quot; value=&quot;-1&quot;/&gt;&lt;property id=&quot;20307&quot; value=&quot;267&quot;/&gt;&lt;property id=&quot;20309&quot; value=&quot;-1&quot;/&gt;&lt;/object&gt;&lt;object type=&quot;3&quot; unique_id=&quot;10012&quot;&gt;&lt;property id=&quot;20148&quot; value=&quot;5&quot;/&gt;&lt;property id=&quot;20300&quot; value=&quot;Slide 8&quot;/&gt;&lt;property id=&quot;20303&quot; value=&quot;-1&quot;/&gt;&lt;property id=&quot;20307&quot; value=&quot;268&quot;/&gt;&lt;property id=&quot;20309&quot; value=&quot;-1&quot;/&gt;&lt;/object&gt;&lt;object type=&quot;3&quot; unique_id=&quot;10013&quot;&gt;&lt;property id=&quot;20148&quot; value=&quot;5&quot;/&gt;&lt;property id=&quot;20300&quot; value=&quot;Slide 9&quot;/&gt;&lt;property id=&quot;20303&quot; value=&quot;-1&quot;/&gt;&lt;property id=&quot;20307&quot; value=&quot;269&quot;/&gt;&lt;property id=&quot;20309&quot; value=&quot;-1&quot;/&gt;&lt;/object&gt;&lt;object type=&quot;3&quot; unique_id=&quot;10014&quot;&gt;&lt;property id=&quot;20148&quot; value=&quot;5&quot;/&gt;&lt;property id=&quot;20300&quot; value=&quot;Slide 10&quot;/&gt;&lt;property id=&quot;20303&quot; value=&quot;-1&quot;/&gt;&lt;property id=&quot;20307&quot; value=&quot;270&quot;/&gt;&lt;property id=&quot;20309&quot; value=&quot;-1&quot;/&gt;&lt;/object&gt;&lt;object type=&quot;3&quot; unique_id=&quot;10015&quot;&gt;&lt;property id=&quot;20148&quot; value=&quot;5&quot;/&gt;&lt;property id=&quot;20300&quot; value=&quot;Slide 11&quot;/&gt;&lt;property id=&quot;20303&quot; value=&quot;-1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2&quot;/&gt;&lt;property id=&quot;20303&quot; value=&quot;-1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3&quot;/&gt;&lt;property id=&quot;20303&quot; value=&quot;-1&quot;/&gt;&lt;property id=&quot;20307&quot; value=&quot;276&quot;/&gt;&lt;property id=&quot;20309&quot; value=&quot;-1&quot;/&gt;&lt;/object&gt;&lt;object type=&quot;3&quot; unique_id=&quot;10018&quot;&gt;&lt;property id=&quot;20148&quot; value=&quot;5&quot;/&gt;&lt;property id=&quot;20300&quot; value=&quot;Slide 14&quot;/&gt;&lt;property id=&quot;20303&quot; value=&quot;-1&quot;/&gt;&lt;property id=&quot;20307&quot; value=&quot;277&quot;/&gt;&lt;property id=&quot;20309&quot; value=&quot;-1&quot;/&gt;&lt;/object&gt;&lt;object type=&quot;3&quot; unique_id=&quot;10019&quot;&gt;&lt;property id=&quot;20148&quot; value=&quot;5&quot;/&gt;&lt;property id=&quot;20300&quot; value=&quot;Slide 15&quot;/&gt;&lt;property id=&quot;20303&quot; value=&quot;-1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6&quot;/&gt;&lt;property id=&quot;20303&quot; value=&quot;-1&quot;/&gt;&lt;property id=&quot;20307&quot; value=&quot;280&quot;/&gt;&lt;property id=&quot;20309&quot; value=&quot;-1&quot;/&gt;&lt;/object&gt;&lt;object type=&quot;3&quot; unique_id=&quot;10021&quot;&gt;&lt;property id=&quot;20148&quot; value=&quot;5&quot;/&gt;&lt;property id=&quot;20300&quot; value=&quot;Slide 17&quot;/&gt;&lt;property id=&quot;20303&quot; value=&quot;-1&quot;/&gt;&lt;property id=&quot;20307&quot; value=&quot;281&quot;/&gt;&lt;property id=&quot;20309&quot; value=&quot;-1&quot;/&gt;&lt;/object&gt;&lt;object type=&quot;3&quot; unique_id=&quot;10022&quot;&gt;&lt;property id=&quot;20148&quot; value=&quot;5&quot;/&gt;&lt;property id=&quot;20300&quot; value=&quot;Slide 18&quot;/&gt;&lt;property id=&quot;20303&quot; value=&quot;-1&quot;/&gt;&lt;property id=&quot;20307&quot; value=&quot;282&quot;/&gt;&lt;property id=&quot;20309&quot; value=&quot;-1&quot;/&gt;&lt;/object&gt;&lt;object type=&quot;3&quot; unique_id=&quot;10023&quot;&gt;&lt;property id=&quot;20148&quot; value=&quot;5&quot;/&gt;&lt;property id=&quot;20300&quot; value=&quot;Slide 19&quot;/&gt;&lt;property id=&quot;20303&quot; value=&quot;-1&quot;/&gt;&lt;property id=&quot;20307&quot; value=&quot;283&quot;/&gt;&lt;property id=&quot;20309&quot; value=&quot;-1&quot;/&gt;&lt;/object&gt;&lt;object type=&quot;3&quot; unique_id=&quot;10024&quot;&gt;&lt;property id=&quot;20148&quot; value=&quot;5&quot;/&gt;&lt;property id=&quot;20300&quot; value=&quot;Slide 20&quot;/&gt;&lt;property id=&quot;20303&quot; value=&quot;-1&quot;/&gt;&lt;property id=&quot;20307&quot; value=&quot;273&quot;/&gt;&lt;property id=&quot;20309&quot; value=&quot;-1&quot;/&gt;&lt;/object&gt;&lt;object type=&quot;3&quot; unique_id=&quot;10025&quot;&gt;&lt;property id=&quot;20148&quot; value=&quot;5&quot;/&gt;&lt;property id=&quot;20300&quot; value=&quot;Slide 21&quot;/&gt;&lt;property id=&quot;20303&quot; value=&quot;-1&quot;/&gt;&lt;property id=&quot;20307&quot; value=&quot;274&quot;/&gt;&lt;property id=&quot;20309&quot; value=&quot;-1&quot;/&gt;&lt;/object&gt;&lt;object type=&quot;3&quot; unique_id=&quot;10026&quot;&gt;&lt;property id=&quot;20148&quot; value=&quot;5&quot;/&gt;&lt;property id=&quot;20300&quot; value=&quot;Slide 22&quot;/&gt;&lt;property id=&quot;20303&quot; value=&quot;-1&quot;/&gt;&lt;property id=&quot;20307&quot; value=&quot;275&quot;/&gt;&lt;property id=&quot;20309&quot; value=&quot;-1&quot;/&gt;&lt;/object&gt;&lt;object type=&quot;3&quot; unique_id=&quot;10027&quot;&gt;&lt;property id=&quot;20148&quot; value=&quot;5&quot;/&gt;&lt;property id=&quot;20300&quot; value=&quot;Slide 23&quot;/&gt;&lt;property id=&quot;20303&quot; value=&quot;-1&quot;/&gt;&lt;property id=&quot;20307&quot; value=&quot;284&quot;/&gt;&lt;property id=&quot;20309&quot; value=&quot;-1&quot;/&gt;&lt;/object&gt;&lt;object type=&quot;3&quot; unique_id=&quot;10028&quot;&gt;&lt;property id=&quot;20148&quot; value=&quot;5&quot;/&gt;&lt;property id=&quot;20300&quot; value=&quot;Slide 24&quot;/&gt;&lt;property id=&quot;20303&quot; value=&quot;-1&quot;/&gt;&lt;property id=&quot;20307&quot; value=&quot;285&quot;/&gt;&lt;property id=&quot;20309&quot; value=&quot;-1&quot;/&gt;&lt;/object&gt;&lt;object type=&quot;3&quot; unique_id=&quot;10029&quot;&gt;&lt;property id=&quot;20148&quot; value=&quot;5&quot;/&gt;&lt;property id=&quot;20300&quot; value=&quot;Slide 25&quot;/&gt;&lt;property id=&quot;20303&quot; value=&quot;-1&quot;/&gt;&lt;property id=&quot;20307&quot; value=&quot;295&quot;/&gt;&lt;property id=&quot;20309&quot; value=&quot;-1&quot;/&gt;&lt;/object&gt;&lt;object type=&quot;3&quot; unique_id=&quot;10030&quot;&gt;&lt;property id=&quot;20148&quot; value=&quot;5&quot;/&gt;&lt;property id=&quot;20300&quot; value=&quot;Slide 26&quot;/&gt;&lt;property id=&quot;20303&quot; value=&quot;-1&quot;/&gt;&lt;property id=&quot;20307&quot; value=&quot;286&quot;/&gt;&lt;property id=&quot;20309&quot; value=&quot;-1&quot;/&gt;&lt;/object&gt;&lt;object type=&quot;3&quot; unique_id=&quot;10031&quot;&gt;&lt;property id=&quot;20148&quot; value=&quot;5&quot;/&gt;&lt;property id=&quot;20300&quot; value=&quot;Slide 27&quot;/&gt;&lt;property id=&quot;20303&quot; value=&quot;-1&quot;/&gt;&lt;property id=&quot;20307&quot; value=&quot;287&quot;/&gt;&lt;property id=&quot;20309&quot; value=&quot;-1&quot;/&gt;&lt;/object&gt;&lt;object type=&quot;3&quot; unique_id=&quot;10032&quot;&gt;&lt;property id=&quot;20148&quot; value=&quot;5&quot;/&gt;&lt;property id=&quot;20300&quot; value=&quot;Slide 28&quot;/&gt;&lt;property id=&quot;20303&quot; value=&quot;-1&quot;/&gt;&lt;property id=&quot;20307&quot; value=&quot;288&quot;/&gt;&lt;property id=&quot;20309&quot; value=&quot;-1&quot;/&gt;&lt;/object&gt;&lt;object type=&quot;3&quot; unique_id=&quot;10033&quot;&gt;&lt;property id=&quot;20148&quot; value=&quot;5&quot;/&gt;&lt;property id=&quot;20300&quot; value=&quot;Slide 29&quot;/&gt;&lt;property id=&quot;20303&quot; value=&quot;-1&quot;/&gt;&lt;property id=&quot;20307&quot; value=&quot;297&quot;/&gt;&lt;property id=&quot;20309&quot; value=&quot;-1&quot;/&gt;&lt;/object&gt;&lt;object type=&quot;3&quot; unique_id=&quot;10034&quot;&gt;&lt;property id=&quot;20148&quot; value=&quot;5&quot;/&gt;&lt;property id=&quot;20300&quot; value=&quot;Slide 30&quot;/&gt;&lt;property id=&quot;20303&quot; value=&quot;-1&quot;/&gt;&lt;property id=&quot;20307&quot; value=&quot;289&quot;/&gt;&lt;property id=&quot;20309&quot; value=&quot;-1&quot;/&gt;&lt;/object&gt;&lt;object type=&quot;3&quot; unique_id=&quot;10035&quot;&gt;&lt;property id=&quot;20148&quot; value=&quot;5&quot;/&gt;&lt;property id=&quot;20300&quot; value=&quot;Slide 31&quot;/&gt;&lt;property id=&quot;20303&quot; value=&quot;-1&quot;/&gt;&lt;property id=&quot;20307&quot; value=&quot;290&quot;/&gt;&lt;property id=&quot;20309&quot; value=&quot;-1&quot;/&gt;&lt;/object&gt;&lt;object type=&quot;3&quot; unique_id=&quot;10036&quot;&gt;&lt;property id=&quot;20148&quot; value=&quot;5&quot;/&gt;&lt;property id=&quot;20300&quot; value=&quot;Slide 32&quot;/&gt;&lt;property id=&quot;20303&quot; value=&quot;-1&quot;/&gt;&lt;property id=&quot;20307&quot; value=&quot;291&quot;/&gt;&lt;property id=&quot;20309&quot; value=&quot;-1&quot;/&gt;&lt;/object&gt;&lt;object type=&quot;3&quot; unique_id=&quot;10037&quot;&gt;&lt;property id=&quot;20148&quot; value=&quot;5&quot;/&gt;&lt;property id=&quot;20300&quot; value=&quot;Slide 33&quot;/&gt;&lt;property id=&quot;20303&quot; value=&quot;-1&quot;/&gt;&lt;property id=&quot;20307&quot; value=&quot;293&quot;/&gt;&lt;property id=&quot;20309&quot; value=&quot;-1&quot;/&gt;&lt;/object&gt;&lt;object type=&quot;3&quot; unique_id=&quot;10038&quot;&gt;&lt;property id=&quot;20148&quot; value=&quot;5&quot;/&gt;&lt;property id=&quot;20300&quot; value=&quot;Slide 34&quot;/&gt;&lt;property id=&quot;20303&quot; value=&quot;-1&quot;/&gt;&lt;property id=&quot;20307&quot; value=&quot;292&quot;/&gt;&lt;property id=&quot;20309&quot; value=&quot;-1&quot;/&gt;&lt;/object&gt;&lt;object type=&quot;3&quot; unique_id=&quot;10039&quot;&gt;&lt;property id=&quot;20148&quot; value=&quot;5&quot;/&gt;&lt;property id=&quot;20300&quot; value=&quot;Slide 35&quot;/&gt;&lt;property id=&quot;20303&quot; value=&quot;-1&quot;/&gt;&lt;property id=&quot;20307&quot; value=&quot;294&quot;/&gt;&lt;property id=&quot;20309&quot; value=&quot;-1&quot;/&gt;&lt;/object&gt;&lt;object type=&quot;3&quot; unique_id=&quot;10040&quot;&gt;&lt;property id=&quot;20148&quot; value=&quot;5&quot;/&gt;&lt;property id=&quot;20300&quot; value=&quot;Slide 36&quot;/&gt;&lt;property id=&quot;20303&quot; value=&quot;-1&quot;/&gt;&lt;property id=&quot;20307&quot; value=&quot;296&quot;/&gt;&lt;property id=&quot;20309&quot; value=&quot;-1&quot;/&gt;&lt;/object&gt;&lt;object type=&quot;3&quot; unique_id=&quot;10041&quot;&gt;&lt;property id=&quot;20148&quot; value=&quot;5&quot;/&gt;&lt;property id=&quot;20300&quot; value=&quot;Slide 37&quot;/&gt;&lt;property id=&quot;20303&quot; value=&quot;-1&quot;/&gt;&lt;property id=&quot;20307&quot; value=&quot;265&quot;/&gt;&lt;property id=&quot;20309&quot; value=&quot;-1&quot;/&gt;&lt;/object&gt;&lt;/object&gt;&lt;object type=&quot;10&quot; unique_id=&quot;10082&quot;&gt;&lt;object type=&quot;11&quot; unique_id=&quot;10083&quot;&gt;&lt;property id=&quot;20180&quot; value=&quot;0&quot;/&gt;&lt;property id=&quot;20181&quot; value=&quot;1&quot;/&gt;&lt;property id=&quot;20182&quot; value=&quot;1&quot;/&gt;&lt;property id=&quot;20183&quot; value=&quot;1&quot;/&gt;&lt;/object&gt;&lt;object type=&quot;12&quot; unique_id=&quot;10084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4A9A79-DA48-432C-A520-2C709569937F}&quot;/&gt;&lt;isInvalidForFieldText val=&quot;0&quot;/&gt;&lt;Image&gt;&lt;filename val=&quot;C:\1\data\asimages\{B34A9A79-DA48-432C-A520-2C709569937F}_1.png&quot;/&gt;&lt;left val=&quot;-4&quot;/&gt;&lt;top val=&quot;196&quot;/&gt;&lt;width val=&quot;33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F25D17-4C57-4802-A7B9-B034AF72A048}&quot;/&gt;&lt;isInvalidForFieldText val=&quot;0&quot;/&gt;&lt;Image&gt;&lt;filename val=&quot;C:\1\data\asimages\{5FF25D17-4C57-4802-A7B9-B034AF72A048}_17.png&quot;/&gt;&lt;left val=&quot;-6&quot;/&gt;&lt;top val=&quot;118&quot;/&gt;&lt;width val=&quot;637&quot;/&gt;&lt;height val=&quot;42&quot;/&gt;&lt;hasText val=&quot;1&quot;/&gt;&lt;/Image&gt;&lt;/ThreeDShapeInfo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F6C03">
            <a:alpha val="76000"/>
          </a:srgb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extLst/>
      </a:spPr>
      <a:bodyPr/>
      <a:lstStyle>
        <a:defPPr fontAlgn="auto">
          <a:spcBef>
            <a:spcPts val="0"/>
          </a:spcBef>
          <a:spcAft>
            <a:spcPts val="0"/>
          </a:spcAft>
          <a:defRPr>
            <a:latin typeface="+mn-lt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381</Words>
  <Application>Microsoft Office PowerPoint</Application>
  <PresentationFormat>Экран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Arial Black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RealFalcon</dc:creator>
  <cp:lastModifiedBy>Евгений</cp:lastModifiedBy>
  <cp:revision>423</cp:revision>
  <cp:lastPrinted>2015-06-04T06:38:15Z</cp:lastPrinted>
  <dcterms:created xsi:type="dcterms:W3CDTF">2010-12-05T19:22:41Z</dcterms:created>
  <dcterms:modified xsi:type="dcterms:W3CDTF">2018-04-10T09:33:07Z</dcterms:modified>
</cp:coreProperties>
</file>